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Default Extension="WAV" ContentType="audio/x-wav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714" autoAdjust="0"/>
  </p:normalViewPr>
  <p:slideViewPr>
    <p:cSldViewPr>
      <p:cViewPr varScale="1">
        <p:scale>
          <a:sx n="90" d="100"/>
          <a:sy n="90" d="100"/>
        </p:scale>
        <p:origin x="-160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052A7C-F5A8-4547-B26F-178EF45ABC74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3F6039-D4EF-4E59-B1C2-F6CF93A5D42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Hi, I’m Pat Ricé –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it’s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nice to meet you; I am quite familiar with your educational institution and its innovative instruction program. I have a master’s in education and another in English comp,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plus,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I’m certified to teach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English-as-a-second-language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I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graduate Fall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2023, I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am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completing my 3rd master’s in the library information science program at San Jose State, and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 have completed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internship at the </a:t>
            </a:r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Pfau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Library located at Cal State Univ. San Bernardino. I have gained valuable information literacy experience thru this internship -- which is why I would really like to work at your institution.  Perhaps you can tell me who to contact, so I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reach out to you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 soon as possible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-- thank you for your time.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3F6039-D4EF-4E59-B1C2-F6CF93A5D42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7F210-BA16-486B-A84B-3720E7FEE554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018A0-4D8E-455B-A894-E58FA216C3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7F210-BA16-486B-A84B-3720E7FEE554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018A0-4D8E-455B-A894-E58FA216C3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7F210-BA16-486B-A84B-3720E7FEE554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018A0-4D8E-455B-A894-E58FA216C3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7F210-BA16-486B-A84B-3720E7FEE554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018A0-4D8E-455B-A894-E58FA216C3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7F210-BA16-486B-A84B-3720E7FEE554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018A0-4D8E-455B-A894-E58FA216C3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7F210-BA16-486B-A84B-3720E7FEE554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018A0-4D8E-455B-A894-E58FA216C3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7F210-BA16-486B-A84B-3720E7FEE554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018A0-4D8E-455B-A894-E58FA216C3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7F210-BA16-486B-A84B-3720E7FEE554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018A0-4D8E-455B-A894-E58FA216C3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7F210-BA16-486B-A84B-3720E7FEE554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018A0-4D8E-455B-A894-E58FA216C3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7F210-BA16-486B-A84B-3720E7FEE554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018A0-4D8E-455B-A894-E58FA216C3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7F210-BA16-486B-A84B-3720E7FEE554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018A0-4D8E-455B-A894-E58FA216C3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7F210-BA16-486B-A84B-3720E7FEE554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6018A0-4D8E-455B-A894-E58FA216C3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media1.WAV"/><Relationship Id="rId6" Type="http://schemas.microsoft.com/office/2007/relationships/media" Target="../media/media1.WAV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772400" cy="228600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My Elevator Pitch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219200"/>
            <a:ext cx="7467600" cy="5257800"/>
          </a:xfrm>
        </p:spPr>
        <p:txBody>
          <a:bodyPr/>
          <a:lstStyle/>
          <a:p>
            <a:endParaRPr lang="en-US" dirty="0"/>
          </a:p>
          <a:p>
            <a:pPr algn="l"/>
            <a:endParaRPr lang="en-US" dirty="0"/>
          </a:p>
        </p:txBody>
      </p:sp>
      <p:pic>
        <p:nvPicPr>
          <p:cNvPr id="4" name="Picture 3" descr="Pat.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96000" y="3048000"/>
            <a:ext cx="1600200" cy="1600200"/>
          </a:xfrm>
          <a:prstGeom prst="rect">
            <a:avLst/>
          </a:prstGeom>
        </p:spPr>
      </p:pic>
      <p:sp>
        <p:nvSpPr>
          <p:cNvPr id="2050" name="AutoShape 2" descr="Types of lift doors - Designing Building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2" descr="Savaria Residential Sliding Door Elevator:: Transitions Lift &amp; Elevator ::  Lexington, KY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43000" y="1981200"/>
            <a:ext cx="4724400" cy="4267200"/>
          </a:xfrm>
          <a:prstGeom prst="rect">
            <a:avLst/>
          </a:prstGeom>
          <a:noFill/>
        </p:spPr>
      </p:pic>
      <p:pic>
        <p:nvPicPr>
          <p:cNvPr id="10" name="Recorded Sound">
            <a:hlinkClick r:id="" action="ppaction://media"/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xmlns="" r:embed="rId6"/>
              </p:ext>
            </p:extLst>
          </p:nvPr>
        </p:nvPicPr>
        <p:blipFill>
          <a:blip r:embed="rId7" cstate="print"/>
          <a:stretch>
            <a:fillRect/>
          </a:stretch>
        </p:blipFill>
        <p:spPr>
          <a:xfrm>
            <a:off x="6400800" y="2057400"/>
            <a:ext cx="685800" cy="685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4817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16</Words>
  <Application>Microsoft Office PowerPoint</Application>
  <PresentationFormat>On-screen Show (4:3)</PresentationFormat>
  <Paragraphs>3</Paragraphs>
  <Slides>1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My Elevator Pitch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Elevator Pitch</dc:title>
  <dc:creator>admin</dc:creator>
  <cp:lastModifiedBy>admin</cp:lastModifiedBy>
  <cp:revision>14</cp:revision>
  <dcterms:created xsi:type="dcterms:W3CDTF">2022-10-17T03:42:39Z</dcterms:created>
  <dcterms:modified xsi:type="dcterms:W3CDTF">2023-05-27T04:17:52Z</dcterms:modified>
</cp:coreProperties>
</file>